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361" r:id="rId2"/>
    <p:sldId id="373" r:id="rId3"/>
    <p:sldId id="2134805741" r:id="rId4"/>
    <p:sldId id="2134805735" r:id="rId5"/>
    <p:sldId id="2134805736" r:id="rId6"/>
    <p:sldId id="2134805738" r:id="rId7"/>
    <p:sldId id="2134805739" r:id="rId8"/>
    <p:sldId id="2076137126" r:id="rId9"/>
    <p:sldId id="2758" r:id="rId10"/>
    <p:sldId id="2134805755" r:id="rId11"/>
    <p:sldId id="2134805754" r:id="rId12"/>
    <p:sldId id="2134805747" r:id="rId13"/>
    <p:sldId id="2134805756" r:id="rId14"/>
    <p:sldId id="2134805742" r:id="rId15"/>
    <p:sldId id="2134805753" r:id="rId16"/>
    <p:sldId id="2134805752" r:id="rId17"/>
    <p:sldId id="2134805743" r:id="rId18"/>
    <p:sldId id="2134805744" r:id="rId19"/>
    <p:sldId id="2134805745" r:id="rId20"/>
    <p:sldId id="2134805746" r:id="rId21"/>
    <p:sldId id="2134805748" r:id="rId22"/>
    <p:sldId id="2134805751" r:id="rId23"/>
    <p:sldId id="2134805750" r:id="rId24"/>
    <p:sldId id="2134805749" r:id="rId25"/>
    <p:sldId id="2134805764" r:id="rId26"/>
    <p:sldId id="2134805765" r:id="rId27"/>
    <p:sldId id="2134805766" r:id="rId28"/>
    <p:sldId id="2134805767" r:id="rId29"/>
    <p:sldId id="2134805768" r:id="rId30"/>
    <p:sldId id="2134805769" r:id="rId31"/>
    <p:sldId id="2735" r:id="rId3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5"/>
            <p14:sldId id="2134805736"/>
            <p14:sldId id="2134805738"/>
            <p14:sldId id="2134805739"/>
            <p14:sldId id="2076137126"/>
            <p14:sldId id="2758"/>
            <p14:sldId id="2134805755"/>
            <p14:sldId id="2134805754"/>
            <p14:sldId id="2134805747"/>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 id="2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96005" autoAdjust="0"/>
  </p:normalViewPr>
  <p:slideViewPr>
    <p:cSldViewPr snapToGrid="0" snapToObjects="1">
      <p:cViewPr varScale="1">
        <p:scale>
          <a:sx n="102" d="100"/>
          <a:sy n="102" d="100"/>
        </p:scale>
        <p:origin x="332" y="508"/>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4865924" y="3920472"/>
            <a:ext cx="13262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Start - Segment 1 - Fundamentals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Break 1 (9 min) - Segment 2 - Data analysis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Break 2 (9 min) - Segment 3 - Assistants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Break 3 (9 min) - Segment 4 - Development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2305050" y="3254708"/>
            <a:ext cx="13677900" cy="5138738"/>
          </a:xfrm>
        </p:spPr>
        <p:txBody>
          <a:bodyPr/>
          <a:lstStyle/>
          <a:p>
            <a:r>
              <a:rPr lang="en-US" sz="3600" dirty="0"/>
              <a:t>Resources: </a:t>
            </a:r>
            <a:r>
              <a:rPr lang="en-US" sz="3600" b="1" dirty="0">
                <a:solidFill>
                  <a:srgbClr val="0070C0"/>
                </a:solidFill>
              </a:rPr>
              <a:t>timw.info/elements</a:t>
            </a:r>
          </a:p>
          <a:p>
            <a:r>
              <a:rPr lang="en-US" sz="3600" dirty="0"/>
              <a:t>Connect: </a:t>
            </a:r>
            <a:r>
              <a:rPr lang="en-US" sz="3600" b="1" dirty="0">
                <a:solidFill>
                  <a:srgbClr val="0070C0"/>
                </a:solidFill>
              </a:rPr>
              <a:t>timw.info</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1300452" y="2495639"/>
            <a:ext cx="5269583" cy="5897807"/>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Tim's Essential Tech Writing Bookshelf</a:t>
            </a:r>
          </a:p>
        </p:txBody>
      </p:sp>
    </p:spTree>
    <p:extLst>
      <p:ext uri="{BB962C8B-B14F-4D97-AF65-F5344CB8AC3E}">
        <p14:creationId xmlns:p14="http://schemas.microsoft.com/office/powerpoint/2010/main" val="3116714925"/>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34280</TotalTime>
  <Words>1414</Words>
  <Application>Microsoft Office PowerPoint</Application>
  <PresentationFormat>Custom</PresentationFormat>
  <Paragraphs>134</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Wingdings</vt:lpstr>
      <vt:lpstr>Wingdings 3</vt:lpstr>
      <vt:lpstr>PSTTCommons</vt:lpstr>
      <vt:lpstr>PowerPoint Presentation</vt:lpstr>
      <vt:lpstr>Session Materials</vt:lpstr>
      <vt:lpstr>Break Schedule (Central Time)</vt:lpstr>
      <vt:lpstr>Session Recording</vt:lpstr>
      <vt:lpstr>Session Recording</vt:lpstr>
      <vt:lpstr>learning.oreilly.com</vt:lpstr>
      <vt:lpstr>O'Reilly Native Mobile Apps</vt:lpstr>
      <vt:lpstr>Thank You! Thank You Very Much...</vt:lpstr>
      <vt:lpstr>Tim's Essential Tech Writing Bookshelf</vt:lpstr>
      <vt:lpstr>PowerPoint Presentation</vt:lpstr>
      <vt:lpstr>PowerPoint Presentation</vt:lpstr>
      <vt:lpstr>PowerPoint Presentation</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lpstr>Questions? Comments? Curiosities?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1283</cp:revision>
  <cp:lastPrinted>2021-01-14T21:20:43Z</cp:lastPrinted>
  <dcterms:created xsi:type="dcterms:W3CDTF">2020-12-18T20:24:02Z</dcterms:created>
  <dcterms:modified xsi:type="dcterms:W3CDTF">2025-02-14T02:15:53Z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